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8" r:id="rId3"/>
    <p:sldId id="256" r:id="rId4"/>
    <p:sldId id="259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F231D5-0086-4A5C-9F55-BE863A901749}" v="3" dt="2023-03-20T13:56:13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Novotny" userId="834c7421-6e37-4225-a292-ba18a50a4c3b" providerId="ADAL" clId="{8BF231D5-0086-4A5C-9F55-BE863A901749}"/>
    <pc:docChg chg="modNotesMaster">
      <pc:chgData name="Rebecca Novotny" userId="834c7421-6e37-4225-a292-ba18a50a4c3b" providerId="ADAL" clId="{8BF231D5-0086-4A5C-9F55-BE863A901749}" dt="2023-03-20T13:46:57.376" v="0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B532FCC5-2159-4873-93CB-840E06588B34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59B54F3A-4BE8-41C3-91A0-248720A90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85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56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291E5-C150-D7A0-AF36-8F3CE5852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19ADAD-AE26-0973-97C1-039A0C45E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2F65C-60C1-DD3D-F759-E5BE571A9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875B-FF71-4176-BF91-88C533FB9988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23E6B-DA07-B0F5-7F45-FA1B4BE02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A9420-8161-122A-735B-442ABFBF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7F21-8C67-47BB-B9B8-385F58284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5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E723F-73AC-61FD-C3AC-24171021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B14AA4-D5E7-F46E-079C-81CBEF95F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A0755-DBF5-112F-4BCE-9CCF2F2B0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875B-FF71-4176-BF91-88C533FB9988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F5388-B97C-DC7A-EFB2-9204986C5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F6C5A-6E1E-031C-C7A3-A266C38C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7F21-8C67-47BB-B9B8-385F58284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73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50FE5B-0CF8-DAFE-4DC8-B6C5FA2BFF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9A9B1A-8EFD-2FFC-10F8-53E0D7D93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D6E03-B9FF-ECFE-0702-A338C07CD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875B-FF71-4176-BF91-88C533FB9988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7213C-3F3B-3AC8-FA42-ED85F819F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A5727-0215-4CF5-C91D-561E4F623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7F21-8C67-47BB-B9B8-385F58284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45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AB4F-9D60-4087-9D53-5A953B99F734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AE13-C8CA-4D11-B4B2-07B79AF53AF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3945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F098-524F-4700-9EAD-4CDB97BE85E8}" type="datetime1">
              <a:rPr lang="en-US" smtClean="0">
                <a:solidFill>
                  <a:srgbClr val="000000"/>
                </a:solidFill>
              </a:rPr>
              <a:t>3/20/2023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FFEE-A7AF-49D9-AC86-01C11C8D912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18416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2088-FCE4-481C-8A3B-34AC2C278EE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5850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BF10-F34F-4CEB-BB56-14779126BE76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4B1C-21DC-480D-99AE-E9123B6D72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046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A70E-09C0-4560-8389-90DD7212E94A}" type="datetime1">
              <a:rPr lang="en-US" smtClean="0">
                <a:solidFill>
                  <a:srgbClr val="000000"/>
                </a:solidFill>
              </a:rPr>
              <a:t>3/20/2023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FFEE-A7AF-49D9-AC86-01C11C8D912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202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FBBD-7853-4FA4-8250-3A4F35E2EC42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CB1-C02F-40E0-A4C0-7CD4C67F6A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66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2F1B-6F8E-464B-A0F1-92997DDC5022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C470-EAB9-45A3-B66E-8D52B45414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57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DC9F3844-0E44-4E20-BFE7-BA082BFF4504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8F994D-5174-4177-9FD0-7037B678D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6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69694-AD43-2A16-FC45-F69990780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CF742-69C7-EE96-F9DD-E836B9E52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A9B11-3F8A-A015-0014-45E57E5EC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875B-FF71-4176-BF91-88C533FB9988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4A622-1916-E48B-5C33-25160C55B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2E5BE-391B-2E4F-DF4B-F2E0E19FF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7F21-8C67-47BB-B9B8-385F58284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4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B21E-B938-40FD-A807-B96B47CC14E9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357C-8232-45C6-AFB2-DC60161735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7742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A966-BFA8-431C-A93B-B8A57060CC7B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F3FE-3E7B-4599-B511-61BDFC843E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19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9198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72CB-9F52-40C0-A0D6-35EA582F10B4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22DA-0D7E-4385-A8AE-B0EB4E9257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458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6DB-36F6-4984-B0F4-7CA9388E22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3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62447-0614-9DDE-FC08-BBB89356B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1445A-FDC9-ACAC-24DD-8731F12A6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8B4EB-8EAC-0865-9057-1DCAD1168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875B-FF71-4176-BF91-88C533FB9988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471C8-D606-45CE-D715-D18F2DD14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54E4F-4298-DF2B-3C65-70F28B31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7F21-8C67-47BB-B9B8-385F58284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41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D4EC6-3DE3-944B-8975-411A31D4F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EC783-2BF0-7935-5A23-D292BA98E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BD340C-FE1C-F798-C44C-1D7177D49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100E4-D2D5-B777-29E6-389E4CC44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875B-FF71-4176-BF91-88C533FB9988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EA25D-A26B-CD3E-D7D1-459532BD7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8721B-F619-CDFD-21E6-C36409023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7F21-8C67-47BB-B9B8-385F58284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197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305FC-3974-3521-987B-FDBC89E73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8E58C-F82D-1EBB-444D-F0F8A305A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9AF3F-A47F-F9D0-CC29-C80B8C417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FC6B22-C98D-7F8D-8EE3-B8CF39AFAD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AE5D17-0EBF-5EC1-39CA-F5F2DA8A8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794924-6BA6-7C70-BF73-582AF417C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875B-FF71-4176-BF91-88C533FB9988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DADCBB-0F91-3C20-3EAD-65045DCC2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BFCE5F-C690-5006-AA49-73BA7EC6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7F21-8C67-47BB-B9B8-385F58284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8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E8823-274C-DC7D-07A5-C61AE0DA4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E3DD3C-921B-13E1-A19F-14AC66882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875B-FF71-4176-BF91-88C533FB9988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F4878A-4275-8E35-392C-6B925FB2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381F15-FF58-2166-ADF2-8778AA66D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7F21-8C67-47BB-B9B8-385F58284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1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02A614-A5B8-9037-7978-01CA0359B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875B-FF71-4176-BF91-88C533FB9988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72357-1322-ACD9-8469-9478E61B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0CC5B-F725-16D2-AEF9-A16FFD2BD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7F21-8C67-47BB-B9B8-385F58284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3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59988-DDF0-8443-C5A0-7A0AA6890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CB5DE-A7B2-7FFB-51D8-E8BD6898A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F3EE9A-7B08-D06E-BA42-674EF372B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5C33A-AD6C-5D18-83D1-29872C2B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875B-FF71-4176-BF91-88C533FB9988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C8E6D-365F-68C9-D8FD-84618873E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689A05-57A9-75E6-D63A-3804F4C0F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7F21-8C67-47BB-B9B8-385F58284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3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ABFD1-4F47-FC42-2BFE-573D2FFD5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A809F6-CDA3-20E0-4389-1580756F89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B57E3-BF83-0E80-EE12-84341EB08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3D0D0-AEA5-0EFE-72F5-2AD7D9639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875B-FF71-4176-BF91-88C533FB9988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BD86F-1B22-8520-74D0-3B1EE925A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3A12C-EB18-39E7-4634-11D2E74FE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7F21-8C67-47BB-B9B8-385F58284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3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D4AED3-E52D-7712-8248-5FFC291A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95091-EAC0-36F9-E8EF-454A3286D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BD2C9-8478-DD86-C105-964FABC68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3875B-FF71-4176-BF91-88C533FB9988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A7BA3-9AD7-C1DD-F459-C208DDC38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DB47A-62A9-EF79-F866-4EB7848B3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F7F21-8C67-47BB-B9B8-385F58284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6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925F098-524F-4700-9EAD-4CDB97BE85E8}" type="datetime1">
              <a:rPr lang="en-US" smtClean="0">
                <a:solidFill>
                  <a:srgbClr val="000000"/>
                </a:solidFill>
              </a:rPr>
              <a:t>3/20/2023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76CFFEE-A7AF-49D9-AC86-01C11C8D912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78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7X9dOlaWEyqajTn8dIYhZjUgZlozDNZD/view?usp=share_link" TargetMode="External"/><Relationship Id="rId2" Type="http://schemas.openxmlformats.org/officeDocument/2006/relationships/hyperlink" Target="https://drive.google.com/file/d/1uAuJFlMv0hWBUdxVEh744dLCQt8W31Le/view?usp=share_link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45382" y="5618771"/>
            <a:ext cx="8181805" cy="10576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900" b="1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Calibri Light" panose="020F0302020204030204"/>
              </a:rPr>
              <a:t>         </a:t>
            </a:r>
          </a:p>
          <a:p>
            <a:pPr algn="l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spc="-50" dirty="0">
              <a:solidFill>
                <a:srgbClr val="7030A0"/>
              </a:solidFill>
              <a:latin typeface="Calibri Light" panose="020F0302020204030204"/>
            </a:endParaRPr>
          </a:p>
          <a:p>
            <a:pPr algn="l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2900" b="1" spc="-50" dirty="0">
              <a:solidFill>
                <a:prstClr val="black">
                  <a:lumMod val="85000"/>
                  <a:lumOff val="15000"/>
                </a:prstClr>
              </a:solidFill>
              <a:latin typeface="Calibri Light" panose="020F03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FBF83-4EF7-2518-0D9C-54CA26060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 vert="horz" lIns="91440" tIns="45720" rIns="91440" bIns="45720" rtlCol="0">
            <a:normAutofit lnSpcReduction="10000"/>
          </a:bodyPr>
          <a:lstStyle/>
          <a:p>
            <a:pPr algn="ctr"/>
            <a:r>
              <a:rPr lang="en-US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May 23, 2023 @ 8pm—The Berry Center </a:t>
            </a:r>
          </a:p>
          <a:p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17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17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ADAF261-213F-45BA-9F6E-6CBC5DE9E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C548EBD-D486-4909-9609-935AE8ADA0DA}" type="datetime1">
              <a:rPr lang="en-US">
                <a:latin typeface="Calibri" panose="020F0502020204030204"/>
              </a:rPr>
              <a:pPr>
                <a:spcAft>
                  <a:spcPts val="600"/>
                </a:spcAft>
              </a:pPr>
              <a:t>3/20/2023</a:t>
            </a:fld>
            <a:endParaRPr lang="en-US" dirty="0"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34EA4A-95B9-45CA-946B-462EA4181F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76606" y="685800"/>
            <a:ext cx="7663277" cy="360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816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C063A7-5DA7-7976-BEAA-9980FFC07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16" y="478271"/>
            <a:ext cx="11018520" cy="107152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400" b="1" dirty="0"/>
              <a:t>Spring 2023 </a:t>
            </a:r>
            <a:br>
              <a:rPr lang="en-US" sz="5400" b="1" dirty="0"/>
            </a:br>
            <a:r>
              <a:rPr lang="en-US" sz="5400" b="1" dirty="0"/>
              <a:t>Important dates only for Seniors</a:t>
            </a:r>
          </a:p>
        </p:txBody>
      </p:sp>
      <p:sp>
        <p:nvSpPr>
          <p:cNvPr id="1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2D094B-4F72-5A12-C45C-E675C2F51EF1}"/>
              </a:ext>
            </a:extLst>
          </p:cNvPr>
          <p:cNvSpPr txBox="1"/>
          <p:nvPr/>
        </p:nvSpPr>
        <p:spPr>
          <a:xfrm>
            <a:off x="480688" y="1831584"/>
            <a:ext cx="9443866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April 4-5	Cap &amp; Gown Distribution during lunches to seniors who have ordered a cap &amp; gown. 			Balfour will sell to those who need to purchase a cap &amp; gown for $60 cash.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1600" b="1" dirty="0"/>
              <a:t>		**Important reminder!!! Receiving a cap &amp; gown does not guarantee a senior will 			graduate. See designated counselor for confirmation.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April 21	Academic Signing Day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April 26-28	Graduation Packet containing seat assignment, ticket information  and graduation 			ceremony information will be handed out to those who are cleared of all fees/fines. 			</a:t>
            </a:r>
            <a:r>
              <a:rPr lang="en-US" sz="1600" b="1" dirty="0">
                <a:hlinkClick r:id="rId2"/>
              </a:rPr>
              <a:t>Destiny and School Cash Instructions</a:t>
            </a:r>
            <a:endParaRPr lang="en-US" sz="1600" b="1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May 1		Graduation tickets will be available on HomeTown Ticketing on a first-come, first-served 		basis starting @ 9:00am. Cy Lakes graduates will receive 9 tickets. Tickets are not in a 			pod and must be individually selected. The tickets do not have to be in the same area. 			More info. to come as it becomes available.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May 8		Final exam exemption cards will be distributed during 2</a:t>
            </a:r>
            <a:r>
              <a:rPr lang="en-US" sz="1600" b="1" baseline="30000" dirty="0"/>
              <a:t>nd</a:t>
            </a:r>
            <a:r>
              <a:rPr lang="en-US" sz="1600" b="1" dirty="0"/>
              <a:t> period. </a:t>
            </a:r>
          </a:p>
          <a:p>
            <a:pPr marL="1885950" lvl="4">
              <a:lnSpc>
                <a:spcPct val="90000"/>
              </a:lnSpc>
              <a:spcAft>
                <a:spcPts val="600"/>
              </a:spcAft>
            </a:pPr>
            <a:r>
              <a:rPr lang="en-US" sz="1600" b="1" dirty="0">
                <a:hlinkClick r:id="rId3"/>
              </a:rPr>
              <a:t>2022-23 Semester Exam Exemption Guidelines</a:t>
            </a:r>
            <a:endParaRPr lang="en-US" sz="1600" b="1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May 8		Senior Awards Night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May 11		Final exam exemption cards are due by 3:00pm in boxes near the Attendance Office. 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453FEB4-BFFD-8D9D-F677-B1CF6827B26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" r="1842" b="2"/>
          <a:stretch/>
        </p:blipFill>
        <p:spPr>
          <a:xfrm>
            <a:off x="10405242" y="5096190"/>
            <a:ext cx="1694956" cy="17618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E9025E6-168C-C8AE-6A12-29DCEE476F6B}"/>
              </a:ext>
            </a:extLst>
          </p:cNvPr>
          <p:cNvSpPr txBox="1"/>
          <p:nvPr/>
        </p:nvSpPr>
        <p:spPr>
          <a:xfrm>
            <a:off x="9825404" y="6611779"/>
            <a:ext cx="6789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3.19.23</a:t>
            </a:r>
          </a:p>
        </p:txBody>
      </p:sp>
    </p:spTree>
    <p:extLst>
      <p:ext uri="{BB962C8B-B14F-4D97-AF65-F5344CB8AC3E}">
        <p14:creationId xmlns:p14="http://schemas.microsoft.com/office/powerpoint/2010/main" val="183081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C063A7-5DA7-7976-BEAA-9980FFC07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16" y="478271"/>
            <a:ext cx="11018520" cy="107152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400" b="1" dirty="0"/>
              <a:t>Spring 2023 </a:t>
            </a:r>
            <a:br>
              <a:rPr lang="en-US" sz="5400" b="1" dirty="0"/>
            </a:br>
            <a:r>
              <a:rPr lang="en-US" sz="5400" b="1" dirty="0"/>
              <a:t>Important dates only for Seniors</a:t>
            </a:r>
          </a:p>
        </p:txBody>
      </p:sp>
      <p:sp>
        <p:nvSpPr>
          <p:cNvPr id="1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2D094B-4F72-5A12-C45C-E675C2F51EF1}"/>
              </a:ext>
            </a:extLst>
          </p:cNvPr>
          <p:cNvSpPr txBox="1"/>
          <p:nvPr/>
        </p:nvSpPr>
        <p:spPr>
          <a:xfrm>
            <a:off x="480688" y="1831584"/>
            <a:ext cx="9443866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453FEB4-BFFD-8D9D-F677-B1CF6827B2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" r="1842" b="2"/>
          <a:stretch/>
        </p:blipFill>
        <p:spPr>
          <a:xfrm>
            <a:off x="10405242" y="5096190"/>
            <a:ext cx="1694956" cy="17618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E9025E6-168C-C8AE-6A12-29DCEE476F6B}"/>
              </a:ext>
            </a:extLst>
          </p:cNvPr>
          <p:cNvSpPr txBox="1"/>
          <p:nvPr/>
        </p:nvSpPr>
        <p:spPr>
          <a:xfrm>
            <a:off x="9825404" y="6611779"/>
            <a:ext cx="6789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3.19.23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289A6F-2BA3-1FF9-A026-51D562E82513}"/>
              </a:ext>
            </a:extLst>
          </p:cNvPr>
          <p:cNvSpPr txBox="1"/>
          <p:nvPr/>
        </p:nvSpPr>
        <p:spPr>
          <a:xfrm>
            <a:off x="674810" y="1831584"/>
            <a:ext cx="6097464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May 8-12	Senior Activities Week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May 12		Senior Prom 8:00-11:00pm @ The Berry Center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May 15-18	Senior Final Exams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May 15-18	Senior laptop pickup--Tentative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May 23		Graduation: 8:00pm @ The Berry Center</a:t>
            </a:r>
          </a:p>
        </p:txBody>
      </p:sp>
    </p:spTree>
    <p:extLst>
      <p:ext uri="{BB962C8B-B14F-4D97-AF65-F5344CB8AC3E}">
        <p14:creationId xmlns:p14="http://schemas.microsoft.com/office/powerpoint/2010/main" val="3702505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307</Words>
  <Application>Microsoft Office PowerPoint</Application>
  <PresentationFormat>Widescreen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Retrospect</vt:lpstr>
      <vt:lpstr> </vt:lpstr>
      <vt:lpstr>Spring 2023  Important dates only for Seniors</vt:lpstr>
      <vt:lpstr>Spring 2023  Important dates only for Seniors</vt:lpstr>
    </vt:vector>
  </TitlesOfParts>
  <Company>CFISD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Paiz</dc:creator>
  <cp:lastModifiedBy>Sandra Paiz</cp:lastModifiedBy>
  <cp:revision>19</cp:revision>
  <cp:lastPrinted>2023-03-20T13:47:04Z</cp:lastPrinted>
  <dcterms:created xsi:type="dcterms:W3CDTF">2023-03-20T03:00:08Z</dcterms:created>
  <dcterms:modified xsi:type="dcterms:W3CDTF">2023-03-20T17:30:52Z</dcterms:modified>
</cp:coreProperties>
</file>